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7.jpeg" ContentType="image/jpeg"/>
  <Override PartName="/ppt/media/image15.jpeg" ContentType="image/jpeg"/>
  <Override PartName="/ppt/media/image14.jpeg" ContentType="image/jpeg"/>
  <Override PartName="/ppt/media/image13.png" ContentType="image/png"/>
  <Override PartName="/ppt/media/image12.jpeg" ContentType="image/jpeg"/>
  <Override PartName="/ppt/media/image11.jpeg" ContentType="image/jpeg"/>
  <Override PartName="/ppt/media/image4.png" ContentType="image/png"/>
  <Override PartName="/ppt/media/image3.png" ContentType="image/png"/>
  <Override PartName="/ppt/media/image1.png" ContentType="image/png"/>
  <Override PartName="/ppt/media/image8.jpeg" ContentType="image/jpeg"/>
  <Override PartName="/ppt/media/image16.jpeg" ContentType="image/jpeg"/>
  <Override PartName="/ppt/media/image5.png" ContentType="image/png"/>
  <Override PartName="/ppt/media/image9.jpeg" ContentType="image/jpeg"/>
  <Override PartName="/ppt/media/image6.png" ContentType="image/png"/>
  <Override PartName="/ppt/media/image2.png" ContentType="image/png"/>
  <Override PartName="/ppt/media/image7.jpeg" ContentType="image/jpeg"/>
  <Override PartName="/ppt/media/image10.jpeg" ContentType="image/jpe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546720" y="1731960"/>
            <a:ext cx="5086440" cy="4058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546720" y="1731960"/>
            <a:ext cx="5086440" cy="4058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546720" y="1731960"/>
            <a:ext cx="5086440" cy="4058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546720" y="1731960"/>
            <a:ext cx="5086440" cy="4058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1368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40582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9000" y="385236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9000" y="1732320"/>
            <a:ext cx="5052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680" y="3852360"/>
            <a:ext cx="10353240" cy="1935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Modifiez le style du titre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fr-FR" sz="1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05/02/2018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19006FC-6AAE-4D66-AEC4-28837A0A7516}" type="slidenum">
              <a:rPr b="0" lang="fr-FR" sz="1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&lt;numéro&gt;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Cliquez pour éditer le format du plan de texte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niveau de plan</a:t>
            </a:r>
            <a:endParaRPr b="0" lang="fr-FR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Troisième niveau de plan</a:t>
            </a:r>
            <a:endParaRPr b="0" lang="fr-FR" sz="14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Quatrième niveau de plan</a:t>
            </a:r>
            <a:endParaRPr b="0" lang="fr-FR" sz="14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Cinquième niveau de plan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Sixième niveau de plan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Septième niveau de plan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Modifiez le style du titre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Cliquez pour éditer le format du plan de texte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niveau de plan</a:t>
            </a:r>
            <a:endParaRPr b="0" lang="fr-FR" sz="16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Troisième niveau de plan</a:t>
            </a:r>
            <a:endParaRPr b="0" lang="fr-FR" sz="14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Quatrième niveau de plan</a:t>
            </a:r>
            <a:endParaRPr b="0" lang="fr-FR" sz="14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Cinquième niveau de plan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Sixième niveau de plan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Septième niveau de planModifiez les styles du texte du masque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7" marL="345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Deuxième niveau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8" marL="3888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Troisième niveau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9" marL="4320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Quatrième niveau</a:t>
            </a:r>
            <a:endParaRPr b="0" lang="fr-FR" sz="14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  <a:p>
            <a:pPr lvl="9" marL="4320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Cinquième niveau</a:t>
            </a:r>
            <a:endParaRPr b="0" lang="fr-FR" sz="2000" spc="-1" strike="noStrike">
              <a:solidFill>
                <a:srgbClr val="e3e3e3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fr-FR" sz="1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05/02/2018</a:t>
            </a:r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7F1F57A-CFA7-4DF5-9AAE-8D094F7D01B9}" type="slidenum">
              <a:rPr b="0" lang="fr-FR" sz="10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&lt;numéro&gt;</a:t>
            </a:fld>
            <a:endParaRPr b="0" lang="fr-FR" sz="1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History of special effect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370520" y="3598200"/>
            <a:ext cx="9439560" cy="1049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restart="whenNotActive" nodeType="interactiveSeq" fill="hold">
                <p:childTnLst>
                  <p:par>
                    <p:cTn id="39" fill="hold"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92" name="Espace réservé du contenu 3" descr=""/>
          <p:cNvPicPr/>
          <p:nvPr/>
        </p:nvPicPr>
        <p:blipFill>
          <a:blip r:embed="rId1"/>
          <a:stretch/>
        </p:blipFill>
        <p:spPr>
          <a:xfrm>
            <a:off x="3805200" y="2046960"/>
            <a:ext cx="4571640" cy="34286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94" name="Espace réservé du contenu 3" descr=""/>
          <p:cNvPicPr/>
          <p:nvPr/>
        </p:nvPicPr>
        <p:blipFill>
          <a:blip r:embed="rId1"/>
          <a:stretch/>
        </p:blipFill>
        <p:spPr>
          <a:xfrm>
            <a:off x="2031840" y="1731960"/>
            <a:ext cx="8118000" cy="40590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96" name="Espace réservé du contenu 3" descr=""/>
          <p:cNvPicPr/>
          <p:nvPr/>
        </p:nvPicPr>
        <p:blipFill>
          <a:blip r:embed="rId1"/>
          <a:stretch/>
        </p:blipFill>
        <p:spPr>
          <a:xfrm>
            <a:off x="2482920" y="1731960"/>
            <a:ext cx="7216200" cy="40590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98" name="Espace réservé du contenu 3" descr=""/>
          <p:cNvPicPr/>
          <p:nvPr/>
        </p:nvPicPr>
        <p:blipFill>
          <a:blip r:embed="rId1"/>
          <a:stretch/>
        </p:blipFill>
        <p:spPr>
          <a:xfrm>
            <a:off x="2486520" y="1731960"/>
            <a:ext cx="7209000" cy="40590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100" name="Espace réservé du contenu 3" descr=""/>
          <p:cNvPicPr/>
          <p:nvPr/>
        </p:nvPicPr>
        <p:blipFill>
          <a:blip r:embed="rId1"/>
          <a:stretch/>
        </p:blipFill>
        <p:spPr>
          <a:xfrm>
            <a:off x="3581280" y="2213640"/>
            <a:ext cx="5019480" cy="309528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102" name="Espace réservé du contenu 3" descr=""/>
          <p:cNvPicPr/>
          <p:nvPr/>
        </p:nvPicPr>
        <p:blipFill>
          <a:blip r:embed="rId1"/>
          <a:stretch/>
        </p:blipFill>
        <p:spPr>
          <a:xfrm>
            <a:off x="3328920" y="2075760"/>
            <a:ext cx="5524200" cy="33714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104" name="Espace réservé du contenu 3" descr=""/>
          <p:cNvPicPr/>
          <p:nvPr/>
        </p:nvPicPr>
        <p:blipFill>
          <a:blip r:embed="rId1"/>
          <a:stretch/>
        </p:blipFill>
        <p:spPr>
          <a:xfrm>
            <a:off x="183240" y="1409760"/>
            <a:ext cx="5931000" cy="3982320"/>
          </a:xfrm>
          <a:prstGeom prst="rect">
            <a:avLst/>
          </a:prstGeom>
          <a:ln>
            <a:noFill/>
          </a:ln>
        </p:spPr>
      </p:pic>
      <p:pic>
        <p:nvPicPr>
          <p:cNvPr id="105" name="Image 4" descr=""/>
          <p:cNvPicPr/>
          <p:nvPr/>
        </p:nvPicPr>
        <p:blipFill>
          <a:blip r:embed="rId2"/>
          <a:stretch/>
        </p:blipFill>
        <p:spPr>
          <a:xfrm>
            <a:off x="6959160" y="1409760"/>
            <a:ext cx="5038560" cy="39823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736000" y="2089800"/>
            <a:ext cx="6565680" cy="32382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Execution of Mary, Queen of Scots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restart="whenNotActive" nodeType="interactiveSeq" fill="hold">
                <p:childTnLst>
                  <p:par>
                    <p:cTn id="3" fill="hold"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82" name="Espace réservé du contenu 3" descr=""/>
          <p:cNvPicPr/>
          <p:nvPr/>
        </p:nvPicPr>
        <p:blipFill>
          <a:blip r:embed="rId1"/>
          <a:stretch/>
        </p:blipFill>
        <p:spPr>
          <a:xfrm>
            <a:off x="2808000" y="1894680"/>
            <a:ext cx="6564960" cy="39387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restart="whenNotActive" nodeType="interactiveSeq" fill="hold">
                <p:childTnLst>
                  <p:par>
                    <p:cTn id="9" fill="hold"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restart="whenNotActive" nodeType="interactiveSeq" fill="hold">
                <p:childTnLst>
                  <p:par>
                    <p:cTn id="15" fill="hold"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restart="whenNotActive" nodeType="interactiveSeq" fill="hold">
                <p:childTnLst>
                  <p:par>
                    <p:cTn id="21" fill="hold"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  <p:pic>
        <p:nvPicPr>
          <p:cNvPr id="87" name="Espace réservé du contenu 3" descr=""/>
          <p:cNvPicPr/>
          <p:nvPr/>
        </p:nvPicPr>
        <p:blipFill>
          <a:blip r:embed="rId1"/>
          <a:stretch/>
        </p:blipFill>
        <p:spPr>
          <a:xfrm>
            <a:off x="4054680" y="1731960"/>
            <a:ext cx="4073040" cy="40590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restart="whenNotActive" nodeType="interactiveSeq" fill="hold">
                <p:childTnLst>
                  <p:par>
                    <p:cTn id="27" fill="hold"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sto MT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restart="whenNotActive" nodeType="interactiveSeq" fill="hold">
                <p:childTnLst>
                  <p:par>
                    <p:cTn id="33" fill="hold"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144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2018-02-03T13:36:09Z</dcterms:created>
  <dc:creator>benjamin guillot</dc:creator>
  <dc:description/>
  <dc:language>fr-FR</dc:language>
  <cp:lastModifiedBy/>
  <dcterms:modified xsi:type="dcterms:W3CDTF">2018-02-05T10:33:39Z</dcterms:modified>
  <cp:revision>10</cp:revision>
  <dc:subject/>
  <dc:title>History of special effect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7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